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73"/>
  </p:normalViewPr>
  <p:slideViewPr>
    <p:cSldViewPr snapToGrid="0" snapToObjects="1">
      <p:cViewPr varScale="1">
        <p:scale>
          <a:sx n="90" d="100"/>
          <a:sy n="90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79E61-6356-6841-BE77-22B07A177B40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FB643-BF74-D041-8FE4-B166C0148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37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FB643-BF74-D041-8FE4-B166C01483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19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Pulling out constants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Extracting methods 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Adding </a:t>
            </a:r>
            <a:r>
              <a:rPr lang="en-US" dirty="0" err="1" smtClean="0"/>
              <a:t>javadoc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Fixing duplicate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Inverting if statements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Renaming methods/classes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Extracting interfaces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Adding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Changing signatures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Binding parameters to fields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Generating getters, setters, </a:t>
            </a:r>
            <a:r>
              <a:rPr lang="en-US" dirty="0" err="1" smtClean="0"/>
              <a:t>hashcode</a:t>
            </a:r>
            <a:r>
              <a:rPr lang="en-US" dirty="0" smtClean="0"/>
              <a:t> + equals.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FB643-BF74-D041-8FE4-B166C01483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08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composition_(computer_science)" TargetMode="External"/><Relationship Id="rId4" Type="http://schemas.openxmlformats.org/officeDocument/2006/relationships/hyperlink" Target="https://en.wikipedia.org/wiki/Code_refactor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Master Faster Refactoring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Daniel Spiegelman</a:t>
            </a:r>
          </a:p>
          <a:p>
            <a:r>
              <a:rPr lang="en-US" dirty="0" smtClean="0"/>
              <a:t>Desert Code Camp 2017.1</a:t>
            </a:r>
          </a:p>
          <a:p>
            <a:r>
              <a:rPr lang="en-US" dirty="0" smtClean="0"/>
              <a:t>October 14,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We’re Hiring!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109379"/>
            <a:ext cx="9601200" cy="19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algn="ctr"/>
            <a:r>
              <a:rPr lang="en-US" dirty="0" smtClean="0"/>
              <a:t>Follow </a:t>
            </a:r>
            <a:r>
              <a:rPr lang="en-US" dirty="0"/>
              <a:t>Along</a:t>
            </a:r>
            <a:r>
              <a:rPr lang="en-US" dirty="0" smtClean="0"/>
              <a:t>!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masterfasterrefactoring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6225" y="2528894"/>
            <a:ext cx="41719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Factoring?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“Factoring is </a:t>
            </a:r>
            <a:r>
              <a:rPr lang="en-US" sz="2800" dirty="0"/>
              <a:t>breaking a complex problem or system into parts that are easier to conceive, understand, program, and maintain</a:t>
            </a:r>
            <a:r>
              <a:rPr lang="en-US" sz="2800" dirty="0" smtClean="0"/>
              <a:t>.” </a:t>
            </a:r>
            <a:r>
              <a:rPr lang="en-US" sz="2800" baseline="30000" dirty="0" smtClean="0"/>
              <a:t>1</a:t>
            </a:r>
          </a:p>
          <a:p>
            <a:r>
              <a:rPr lang="en-US" sz="2800" dirty="0" smtClean="0"/>
              <a:t>Refactoring is restructuring existing code without changing it’s external behavior</a:t>
            </a:r>
            <a:r>
              <a:rPr lang="en-US" sz="2800" baseline="30000" dirty="0" smtClean="0"/>
              <a:t>2</a:t>
            </a:r>
          </a:p>
          <a:p>
            <a:r>
              <a:rPr lang="en-US" sz="2800" dirty="0" smtClean="0"/>
              <a:t>It is used make the code easier to read, maintain and/or extend</a:t>
            </a:r>
            <a:r>
              <a:rPr lang="en-US" sz="2800" baseline="30000" dirty="0" smtClean="0"/>
              <a:t>2</a:t>
            </a:r>
            <a:endParaRPr lang="en-US" sz="2800" baseline="300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1: </a:t>
            </a:r>
            <a:r>
              <a:rPr lang="en-US" dirty="0" smtClean="0">
                <a:hlinkClick r:id="rId3"/>
              </a:rPr>
              <a:t>https://en.wikipedia.org/wiki/Decomposition_(computer_science)</a:t>
            </a:r>
            <a:endParaRPr lang="en-US" dirty="0" smtClean="0"/>
          </a:p>
          <a:p>
            <a:r>
              <a:rPr lang="en-US" dirty="0" smtClean="0"/>
              <a:t>2: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en.wikipedia.org/wiki/Code_refactoring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16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5472113"/>
          </a:xfrm>
        </p:spPr>
        <p:txBody>
          <a:bodyPr>
            <a:normAutofit/>
          </a:bodyPr>
          <a:lstStyle/>
          <a:p>
            <a:r>
              <a:rPr lang="en-US" dirty="0"/>
              <a:t>“If you can get today’s work done today, but you do it in such a way that you can’t possibly get tomorrow’s work done tomorrow, then you lose.” </a:t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―</a:t>
            </a:r>
            <a:r>
              <a:rPr lang="en-US" dirty="0"/>
              <a:t> Martin Fowler, Refactoring: Improving the Design of Existing Code</a:t>
            </a:r>
          </a:p>
        </p:txBody>
      </p:sp>
    </p:spTree>
    <p:extLst>
      <p:ext uri="{BB962C8B-B14F-4D97-AF65-F5344CB8AC3E}">
        <p14:creationId xmlns:p14="http://schemas.microsoft.com/office/powerpoint/2010/main" val="103139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Code Examples! 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9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Faster Refactoring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Poorly factored code slows down development</a:t>
            </a:r>
          </a:p>
          <a:p>
            <a:r>
              <a:rPr lang="en-US" sz="4000" dirty="0" smtClean="0"/>
              <a:t>Refactoring is easier than you think</a:t>
            </a:r>
          </a:p>
          <a:p>
            <a:r>
              <a:rPr lang="en-US" sz="4000" dirty="0" smtClean="0"/>
              <a:t>Refactor often</a:t>
            </a:r>
          </a:p>
          <a:p>
            <a:r>
              <a:rPr lang="en-US" sz="4000" dirty="0" smtClean="0"/>
              <a:t>Explore your IDE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2817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475" y="565071"/>
            <a:ext cx="6629400" cy="6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5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89</TotalTime>
  <Words>147</Words>
  <Application>Microsoft Macintosh PowerPoint</Application>
  <PresentationFormat>Widescreen</PresentationFormat>
  <Paragraphs>33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Franklin Gothic Book</vt:lpstr>
      <vt:lpstr>Crop</vt:lpstr>
      <vt:lpstr>Master Faster Refactoring</vt:lpstr>
      <vt:lpstr>We’re Hiring! </vt:lpstr>
      <vt:lpstr>Follow Along!  http://bit.ly/masterfasterrefactoring</vt:lpstr>
      <vt:lpstr>What is Factoring? </vt:lpstr>
      <vt:lpstr>“If you can get today’s work done today, but you do it in such a way that you can’t possibly get tomorrow’s work done tomorrow, then you lose.”   ― Martin Fowler, Refactoring: Improving the Design of Existing Code</vt:lpstr>
      <vt:lpstr>Code Examples! </vt:lpstr>
      <vt:lpstr>Master Faster Refactoring</vt:lpstr>
      <vt:lpstr>Questions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Faster Refactoring</dc:title>
  <dc:creator>Microsoft Office User</dc:creator>
  <cp:lastModifiedBy>Microsoft Office User</cp:lastModifiedBy>
  <cp:revision>11</cp:revision>
  <dcterms:created xsi:type="dcterms:W3CDTF">2017-10-13T18:45:16Z</dcterms:created>
  <dcterms:modified xsi:type="dcterms:W3CDTF">2017-10-13T20:15:09Z</dcterms:modified>
</cp:coreProperties>
</file>